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Quantico"/>
      <p:regular r:id="rId23"/>
      <p:bold r:id="rId24"/>
      <p:italic r:id="rId25"/>
      <p:boldItalic r:id="rId26"/>
    </p:embeddedFon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Quantico-bold.fntdata"/><Relationship Id="rId23" Type="http://schemas.openxmlformats.org/officeDocument/2006/relationships/font" Target="fonts/Quantic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antico-boldItalic.fntdata"/><Relationship Id="rId25" Type="http://schemas.openxmlformats.org/officeDocument/2006/relationships/font" Target="fonts/Quantico-italic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726b0e6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d726b0e6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f3bb729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f3bb729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c9d332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2c9d332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c9d332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c9d332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c9d332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c9d332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c9d332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c9d332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c9d3326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c9d3326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2c9d332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2c9d332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hyperlink" Target="http://drive.google.com/file/d/1t_RwZMCGjYtKva19tbWK-u0YG9MynHLP/view" TargetMode="External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be blanca sobre un cielo azul oscuro estrellado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3575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latin typeface="Quantico"/>
                <a:ea typeface="Quantico"/>
                <a:cs typeface="Quantico"/>
                <a:sym typeface="Quantico"/>
              </a:rPr>
              <a:t>KING RISE</a:t>
            </a:r>
            <a:r>
              <a:rPr lang="es" sz="6000">
                <a:latin typeface="Quantico"/>
                <a:ea typeface="Quantico"/>
                <a:cs typeface="Quantico"/>
                <a:sym typeface="Quantico"/>
              </a:rPr>
              <a:t>: HITO 1</a:t>
            </a:r>
            <a:endParaRPr sz="6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78375" y="2764725"/>
            <a:ext cx="31425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Quantico"/>
                <a:ea typeface="Quantico"/>
                <a:cs typeface="Quantico"/>
                <a:sym typeface="Quantico"/>
              </a:rPr>
              <a:t>Pablo Fernández Álvarez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Quantico"/>
                <a:ea typeface="Quantico"/>
                <a:cs typeface="Quantico"/>
                <a:sym typeface="Quantico"/>
              </a:rPr>
              <a:t>Yojhan Steven García Peña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Quantico"/>
                <a:ea typeface="Quantico"/>
                <a:cs typeface="Quantico"/>
                <a:sym typeface="Quantico"/>
              </a:rPr>
              <a:t>Aida Acha Muñoz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Quantico"/>
                <a:ea typeface="Quantico"/>
                <a:cs typeface="Quantico"/>
                <a:sym typeface="Quantico"/>
              </a:rPr>
              <a:t>Iván Sánchez Míguez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530" y="1584150"/>
            <a:ext cx="5538019" cy="31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499125" y="-152100"/>
            <a:ext cx="6050700" cy="9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Arquitectura con UML</a:t>
            </a:r>
            <a:endParaRPr sz="4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-192700" y="1646250"/>
            <a:ext cx="2001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625" y="636025"/>
            <a:ext cx="5935477" cy="445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1546650" y="0"/>
            <a:ext cx="6050700" cy="9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Arquitectura con UML</a:t>
            </a:r>
            <a:endParaRPr sz="4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966925" y="1665275"/>
            <a:ext cx="2001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263" y="816625"/>
            <a:ext cx="5039476" cy="42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22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ARTE</a:t>
            </a:r>
            <a:endParaRPr sz="36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-Pixel Art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-Sprites isómetricos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-Temática de sabana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 o selva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750" y="799000"/>
            <a:ext cx="2526801" cy="25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400" y="799001"/>
            <a:ext cx="2371698" cy="23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2225" y="3257175"/>
            <a:ext cx="1814200" cy="18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8947" y="3170675"/>
            <a:ext cx="3395147" cy="18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-180600" y="1584675"/>
            <a:ext cx="4937400" cy="21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PLAN PARA SIGUIENTES</a:t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 HITOS</a:t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7" name="Google Shape;207;p37"/>
          <p:cNvSpPr txBox="1"/>
          <p:nvPr>
            <p:ph idx="2" type="body"/>
          </p:nvPr>
        </p:nvSpPr>
        <p:spPr>
          <a:xfrm>
            <a:off x="4652575" y="0"/>
            <a:ext cx="4209300" cy="57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s" sz="2300" u="sng">
                <a:latin typeface="Quantico"/>
                <a:ea typeface="Quantico"/>
                <a:cs typeface="Quantico"/>
                <a:sym typeface="Quantico"/>
              </a:rPr>
              <a:t>¿Cual es el objetivo para</a:t>
            </a:r>
            <a:endParaRPr b="1" i="1" sz="23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s" sz="2300" u="sng">
                <a:latin typeface="Quantico"/>
                <a:ea typeface="Quantico"/>
                <a:cs typeface="Quantico"/>
                <a:sym typeface="Quantico"/>
              </a:rPr>
              <a:t> el hito 2 y la entrega final</a:t>
            </a:r>
            <a:r>
              <a:rPr b="1" i="1" lang="es" sz="2300" u="sng">
                <a:latin typeface="Quantico"/>
                <a:ea typeface="Quantico"/>
                <a:cs typeface="Quantico"/>
                <a:sym typeface="Quantico"/>
              </a:rPr>
              <a:t>?</a:t>
            </a:r>
            <a:endParaRPr b="1" i="1" sz="23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>
                <a:latin typeface="Quantico"/>
                <a:ea typeface="Quantico"/>
                <a:cs typeface="Quantico"/>
                <a:sym typeface="Quantico"/>
              </a:rPr>
              <a:t>-</a:t>
            </a:r>
            <a:r>
              <a:rPr lang="es" sz="2100">
                <a:latin typeface="Quantico"/>
                <a:ea typeface="Quantico"/>
                <a:cs typeface="Quantico"/>
                <a:sym typeface="Quantico"/>
              </a:rPr>
              <a:t>HITO 2</a:t>
            </a:r>
            <a:r>
              <a:rPr lang="es" sz="900" u="sng">
                <a:latin typeface="Quantico"/>
                <a:ea typeface="Quantico"/>
                <a:cs typeface="Quantico"/>
                <a:sym typeface="Quantico"/>
              </a:rPr>
              <a:t> </a:t>
            </a:r>
            <a:endParaRPr sz="900" u="sng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>
                <a:latin typeface="Quantico"/>
                <a:ea typeface="Quantico"/>
                <a:cs typeface="Quantico"/>
                <a:sym typeface="Quantico"/>
              </a:rPr>
              <a:t>-</a:t>
            </a:r>
            <a:r>
              <a:rPr lang="es" sz="2100">
                <a:latin typeface="Quantico"/>
                <a:ea typeface="Quantico"/>
                <a:cs typeface="Quantico"/>
                <a:sym typeface="Quantico"/>
              </a:rPr>
              <a:t>ENTREGA FINAL</a:t>
            </a:r>
            <a:endParaRPr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900">
                <a:latin typeface="Quantico"/>
                <a:ea typeface="Quantico"/>
                <a:cs typeface="Quantico"/>
                <a:sym typeface="Quantico"/>
              </a:rPr>
              <a:t>Aunque… nos conformamos con mantener nuestra salud física y mental durante el proceso</a:t>
            </a:r>
            <a:endParaRPr sz="9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-599425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DEMO DEL JUEGO</a:t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050" y="4422975"/>
            <a:ext cx="6580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 title="VideoDemoHit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625" y="240613"/>
            <a:ext cx="6216376" cy="46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idx="4294967295" type="title"/>
          </p:nvPr>
        </p:nvSpPr>
        <p:spPr>
          <a:xfrm>
            <a:off x="311700" y="445025"/>
            <a:ext cx="4393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¡</a:t>
            </a:r>
            <a:endParaRPr sz="3600"/>
          </a:p>
        </p:txBody>
      </p:sp>
      <p:sp>
        <p:nvSpPr>
          <p:cNvPr id="220" name="Google Shape;220;p39"/>
          <p:cNvSpPr txBox="1"/>
          <p:nvPr>
            <p:ph idx="4294967295" type="body"/>
          </p:nvPr>
        </p:nvSpPr>
        <p:spPr>
          <a:xfrm>
            <a:off x="137125" y="1576900"/>
            <a:ext cx="3851400" cy="28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PROCESO DE</a:t>
            </a:r>
            <a:endParaRPr sz="42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42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GESTIÓN</a:t>
            </a:r>
            <a:endParaRPr sz="42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25" y="445025"/>
            <a:ext cx="4850675" cy="181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900" y="2176425"/>
            <a:ext cx="2175359" cy="2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/>
        </p:nvSpPr>
        <p:spPr>
          <a:xfrm>
            <a:off x="133500" y="1013900"/>
            <a:ext cx="88770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s" sz="50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Y ESO ES TODO, MUCHAS GRACIAS POR SU ATENCIÓN ¡SUCIOS INDÍGENAS!</a:t>
            </a:r>
            <a:endParaRPr sz="50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(no fomentamos el racismo)</a:t>
            </a:r>
            <a:endParaRPr sz="20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211775" y="24643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Background</a:t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de King Rise</a:t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6"/>
          <p:cNvSpPr txBox="1"/>
          <p:nvPr>
            <p:ph idx="2" type="body"/>
          </p:nvPr>
        </p:nvSpPr>
        <p:spPr>
          <a:xfrm>
            <a:off x="5013625" y="-1778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Quantico"/>
                <a:ea typeface="Quantico"/>
                <a:cs typeface="Quantico"/>
                <a:sym typeface="Quantico"/>
              </a:rPr>
              <a:t>-Paradox Rey</a:t>
            </a:r>
            <a:endParaRPr sz="24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latin typeface="Quantico"/>
                <a:ea typeface="Quantico"/>
                <a:cs typeface="Quantico"/>
                <a:sym typeface="Quantico"/>
              </a:rPr>
              <a:t>-Pío Baroja</a:t>
            </a:r>
            <a:endParaRPr sz="24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latin typeface="Quantico"/>
                <a:ea typeface="Quantico"/>
                <a:cs typeface="Quantico"/>
                <a:sym typeface="Quantico"/>
              </a:rPr>
              <a:t>-Trama de la cual se copió Star Wars de forma muy descarada</a:t>
            </a:r>
            <a:endParaRPr sz="24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4409550"/>
            <a:ext cx="7009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775" y="2833987"/>
            <a:ext cx="3258700" cy="21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Género, mecánicas y dinámicas</a:t>
            </a:r>
            <a:endParaRPr sz="38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244550" y="1870350"/>
            <a:ext cx="85206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-Estrategia y gestión de recursos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-Recursos, acciones, exploración, construcción, defensa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-Objetivos, recompensas y castigos</a:t>
            </a:r>
            <a:endParaRPr sz="24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025" y="445025"/>
            <a:ext cx="3388325" cy="19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850" y="445025"/>
            <a:ext cx="3516600" cy="19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024" y="2571750"/>
            <a:ext cx="3310499" cy="21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5850" y="2633325"/>
            <a:ext cx="3516600" cy="197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100" y="445025"/>
            <a:ext cx="5513823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400" y="2571750"/>
            <a:ext cx="2956687" cy="220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3000"/>
            <a:ext cx="3627251" cy="45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152" y="200225"/>
            <a:ext cx="4171149" cy="23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362" y="116400"/>
            <a:ext cx="3369275" cy="49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875" y="597414"/>
            <a:ext cx="3496226" cy="203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74215">
            <a:off x="-470075" y="-78955"/>
            <a:ext cx="2771501" cy="277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650" y="2650888"/>
            <a:ext cx="3652461" cy="20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0100" y="587162"/>
            <a:ext cx="3652450" cy="20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0100" y="2640625"/>
            <a:ext cx="3652451" cy="20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04986">
            <a:off x="6429590" y="2496990"/>
            <a:ext cx="3669119" cy="366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004434">
            <a:off x="7002395" y="-377988"/>
            <a:ext cx="2523505" cy="25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36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</a:t>
            </a:r>
            <a:r>
              <a:rPr lang="es">
                <a:solidFill>
                  <a:srgbClr val="FFFFFF"/>
                </a:solidFill>
              </a:rPr>
              <a:t>PARA GANAR </a:t>
            </a:r>
            <a:r>
              <a:rPr lang="es"/>
              <a:t>                  </a:t>
            </a:r>
            <a:r>
              <a:rPr lang="es">
                <a:solidFill>
                  <a:srgbClr val="FFFFFF"/>
                </a:solidFill>
              </a:rPr>
              <a:t>PARA PERDER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4" y="1418102"/>
            <a:ext cx="4210675" cy="2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00" y="1064300"/>
            <a:ext cx="2399950" cy="35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025" y="1217888"/>
            <a:ext cx="3024675" cy="30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